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45" r:id="rId3"/>
    <p:sldId id="297" r:id="rId4"/>
    <p:sldId id="300" r:id="rId5"/>
    <p:sldId id="257" r:id="rId6"/>
    <p:sldId id="346" r:id="rId7"/>
    <p:sldId id="353" r:id="rId8"/>
    <p:sldId id="354" r:id="rId9"/>
    <p:sldId id="355" r:id="rId10"/>
    <p:sldId id="356" r:id="rId11"/>
    <p:sldId id="352" r:id="rId12"/>
    <p:sldId id="261" r:id="rId13"/>
    <p:sldId id="357" r:id="rId14"/>
    <p:sldId id="359" r:id="rId15"/>
    <p:sldId id="358" r:id="rId16"/>
    <p:sldId id="360" r:id="rId17"/>
    <p:sldId id="362" r:id="rId18"/>
    <p:sldId id="324" r:id="rId19"/>
    <p:sldId id="363" r:id="rId20"/>
    <p:sldId id="260" r:id="rId21"/>
    <p:sldId id="344" r:id="rId22"/>
    <p:sldId id="350" r:id="rId23"/>
    <p:sldId id="314" r:id="rId24"/>
    <p:sldId id="272" r:id="rId25"/>
    <p:sldId id="33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696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0957D2-AD60-4BFD-9154-29A56F4D5C4B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E4BDF0-8806-4D49-8F05-4180B0D4D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3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BF0C-D3F5-4E02-8BC4-86360BF6078B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D008-D58D-47CE-A970-9F9FBA824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32B1-5CBF-4137-B5D8-187468698189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645A-38EE-4B68-BBBD-7E5848AC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2690-7782-4823-B7FF-599F18993AD3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A79C-B2E7-45E5-97DF-119846B3C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CCD8-5B61-441A-B819-0E4D2C1C2902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B87B-D764-44AA-A9E2-560539C0C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C9F4-8B72-47BA-AB70-927A234D720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C686-0D75-4E0E-B021-FC66A6491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78C-1F0B-420E-8344-A42BBF307A40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077A-BBB0-4DC5-93EA-2729A7E8F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9D35-4186-41CA-B02E-509FFCB0D3D4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A824-E6CB-459F-8E85-E0DAC0801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41B91-0699-4E42-AD3D-E947A5DA51D5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FD12-CD50-4C8C-BF16-68E20545D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8E773-7A23-4975-B730-76531B22C888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FD9E-F8CB-4E41-925A-823D6D217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95D0-AFA1-4245-AEB1-D5E65D2D3B92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53A3-C657-4942-8B32-4381990A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6089-9250-41CD-950D-71D5051982BD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6DD2-83EB-469D-82F6-4D5528A64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6AFF3-8008-477C-AEFB-EC14D437950B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E741F-8EB6-4417-8A9E-7FD9241E5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:\презентации\анимашки\4475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7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900113" y="2565400"/>
            <a:ext cx="7715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</a:rPr>
              <a:t>«Люби и знай </a:t>
            </a:r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</a:rPr>
              <a:t>родной край»</a:t>
            </a:r>
            <a:endParaRPr lang="ru-RU" sz="36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437063"/>
            <a:ext cx="38163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0" name="AutoShape 2" descr="data:image/jpeg;base64,/9j/4AAQSkZJRgABAQAAAQABAAD/2wCEAAkGBxQQEhQUEhQVFRAWFxYYFBYVFxgYFRgYFhcXFxYUGBkYHCggHCAlHRcVITEhJykrOi4uFx8zODMsNygtLisBCgoKDg0OGxAQGywmICYvLDQwLC8vLCwsLC80LCwsLDQsLywsLCwsLCwsLCwsLDYsLCwsLCwsLCwsLCwsLCwsLP/AABEIAKYAwAMBEQACEQEDEQH/xAAbAAEAAgMBAQAAAAAAAAAAAAAABAUCAwYHAf/EAEQQAAIBAgMEBgUICAUFAAAAAAECAAMRBCExBRJBUQYTImFxgQcykaHSF1Nyc5OxssEUFSM0QlKS8DNDVGKCJKLC0eH/xAAbAQEAAgMBAQAAAAAAAAAAAAAAAwUCBAYBB//EADoRAAIBAwEEBQoGAQUBAAAAAAABAgMEESEFEjFBUYGRseETFSIyNFNhcaHRBhQWosHw8TNCUpKyI//aAAwDAQACEQMRAD8A9xgCAIAgCAIAgCAIAgCAIAvAEAQBAEAQBAEAQBAEAQBAEAQBAEAQBAPl4AvAIWL2qlO994ldQBp56TRuNpW1vLcqS16OLJYUZzxhEZtuKrorqVDkgNcHPKwIGl7zUtNuW1zU3I5Xz/yZfl54b6DPE7TZSwCAhb6sRoL6bpkF9t6FrXdF022sc+nqFOg5pPJhhtrM25emAG3dHJtvf8YtNvwuLhUFBpvOuVyPatu4Z14H2pttRUamqlt0do3AAN7WF9ZtXu2aFpLdmm38MafU8VvNxUuk24XbFOpb1lJNhccdNRlJrfalrXluQlr0cGeVKE4cUWF5YEIvAPsAQBAEAQBAEAQBAEAQBAEAQCn21jKiMEWyhgTvWucjYgXyFrj2yk2ztGrZxj5NLXm+RtW1KNRve5HN4uodwVCzB1Iu28b8jnOYhf3Uq7e+2+X+OBZRoQUt3GhOavvpc3JqU1OQvc2KE3HevvmxtyO9WpXC/wB0Vx+H+TWoRcZNdDIW2KzBKbFGurC5y5cr900Nm4jXypLiv/SNiMVmWvFMt8czb9QBbi+twNQJtfiCEFfNuXJcjVtd3cTbMMBvBqSlbWK53BGQMw2LGMtoRkn09xldbri5JlbhKxNTEMFJBcgHLgz9/eI2xidw8vm/4X8E0Yrcgm+SJOEqhALggorObjLsgn77SfYkFK8dV8Ipv+CO7y1pzaIGCrEh6hctUNgG3jfIcx3nSRVb+58rF77X96OBsOhT3t3Gh0excbUZ9xjvDdJLHJhaw4ZG9/dOh2LtKtduUaiWnMrrmjCnrHmXkvzTEAQBAEAQBAEAQBAEAQBAEAqukNDep7wyKG9+45N7j7pV7XtlXtZaZa1XUT209yos8znq1BN1t4jMEXbmZwFOrUc04rqRbSmzXszF2RRuNcb+QFsm3WGtuO/7ZbX+5VtqdOU0pRb7H/hEM6bdVyXB4NmN366FQqrnqWvploB385V01ToS3nJv5Iyitx5JT1Kubfs9Bf1joAOfdNnaF5Svq6qNNcFjQhhSUdMn2jVq3V/2ZtnbtDh4nnPLG6pWVx5RJtrK5HtSkpLdyQsKr0QQVViWvcMRrYWsR3c5hXnTuZuak1xfD4tkzWeHQMZiTuOCji4C6A5FgW07lHtm/s2UKFKslJOUkkvrkw3G6kW+C/qMcJSQ01ta4GdtQTmb8pWVp1I1HnQnjNnRdHMPZWcm5Y2H0VyHvvO32HbqlaqWNZa/b+/Eq7upv1NORcS5NUQBAEAQBAEAQBAEAQBAEAQDCogYEHMEWPgdZ40DhkphTn2qgYqScz2SVPhpPntynSq1KK0ispfx9C7pvMVI3riMr5ADMk/3aaFS3cHuy4mTRqpYgjUkaE5cx598nr0U/UWUtMjdPi4hj/MAb2B1z0Gl9LwqMJYjBekNyK1Zl+knILvEcxewHnMIU4Oe9V6+lhwMhXJtdhlY52t/efOY+TcOC0enM9cUuB9XFhtBccxx78/7ynk7ZxgpZXy5o8SZqqUwxyyqE2Xg2dgPK83LeM6lSFGOqeE+j4/LB5OSjFyfI7bD0Qiqo0UAezjPocYqKUVwRRtt8TbMgIAgCAIAgCAIAgCAIAgCAfCYAvAPPXY0wd87pB3WzzLAnetlfO9/Azg7qE5VpU6izNN4fBdOv8F5Tcd1Y4GmriUAAQFvKw/7s5HTpVJRcZtJfXPUZrOc4M2xLEdmnY8y1rd+Qz1mMKG7pKTx0LxPcM2U6lS1txP6jb2WkM4UlLO8+xBrPMxVqq6qhHiRb3TOUKM16LfXh/Ya4waqmIe4JpjLk1ye/Ma+UmjQg4bm+/hpp3hJpmw49OIYHPh9+6ZHStpqeqTXxeEeNMlbKO+yWsblbkMSbg+7jNrZ0ZK5jTy0sp4S07f7khuGlBndXnclMAYB9gCAIAgCAIAgCAIAgCAIBWbfW6KDoai398q9tVJU7KpKDw9NV80SUlmRV/oqfyifPfON372X/Zm9uR6DW2zqRNzTQnmVBMwd5Xerm+1nqSXAjY+nhqCh6qU1Qsq3KiwLGwueAvxk1Cd1Xk4wlJvDfF8jyTS1JP6upfNp/SJA7mt/zfaz3BpxFGimXVoXtcLYZyWnKvPVyeOnJnCnn5GnDJSOVSkisTYXXX2yWr5Va05tr5mc6WNY6omfq6l82n9Imqrqt/zfaQ4I1NMM1VqISmaiKGcBQd0MSAD35aSeUruNJVnKW63hPL1MU1nCJSYCkDcU1B5gWPukSvrmPq1JLrZk4p8TP9FT+UTLzjd+9l/2ZjuR6C02EoCuBpvn7hO/2FOU7KEptt66v5mnWWJ6FnLciEAQBAEAQBAEAQBAEAQCt276ifWL+cqNvewVOrvRLR9dECfNDfEApemOzDisJVpqLvbeQZZspuBnLPY90ra7hN8OD+TI6sd6ODyPZ3TDGYMKKdS9Mf5dUFlA5ahl5azvLvY1pdPM44b5rR/Y1I1ZR5nS7V23WfD0dpp1tNg4RqLZ0za+61PIbykkjMHXulVZ2lCFWezp4aaypLj18cNdX1JJ1JOKkiVT2o20sa5Rqq0cNSDhaY/aNo1lGjEtcaH1e+RO2js2xUZpOc5Yy+C5dSxqZKo5T04HPbU9ImMxDWp2oU8+yovU/wCTnj4ASwtfw9aUNZem/p1IjlWkzrPRTsxlp1sQ971SqqTmSqX3mJOebHnwlL+J7mMpwoR/25enLPBdhLQi/WZ3k5RmwIBYbE9V/pn7hPpH4f8AYIdfezQreuyxl0RCAIAgCAIAgCAIAgCAIBW7d9RPrF/OVG3vYKnV3olo+uiBPmhviAIQPPumHQsVy9Sgu7iCxZ13uy6/zKCMmvrn986/ZW2nRjGnWeYYwnjVPofw6DWqUc6o4XaGzsRh6YSu5VQQVoNUBZd4HthAchw8501vXt61RzorOc+klxxyz/eBBJNLDNOykqsx6mr1T2sD1nVlrmwQG+p5d0kunTUF5WG8s9GcfE8jnkdZ0U9Hrs5OLRkpC/Z3gHZr21F+zlzF7yi2l+IadOGLZpy+WiX3JYUW36R6lRphFCqLKoAAGgAyAnDVJucnKTy2baWDOYHogFhsT1X+mfuE+kfh/wBgh197NCt67LGXREIAgCAIAgCAIAgCAIAgFbt31E+sX85Ube9gqdXeiWj66IE+aG+IAtAI+MobwBXKouaHkeR7jxk9Cqovdl6r4/3pQPO/SXg13ExFW6YhuxuKCQ1tLtoLH2gzr/w/cNSlb09YLXOVldXM1riMcZKD0f4CnicQBUJDp21XdYq5BBW5Hq2I0OtxLTbN1Vt7duC0ejedV1EdGMXL0j1/AUqgao1S3aItY30v7MrTgLmdKUYxp8jdJk1AIAgFhsT1X+mfuE+kfh/2CHX3s0K3rssZdEQgCAIAgCAIAgCAIAgCAc9062gcNhetChir0+yTYG7W185o7SoKvbSpt4zjvN3Z9Dy9xGnnGc9xwPyg1P8ATp9ofhnKfp6n7x9nidR5iXvP2+I+UGp8wn2h+GP09T94+zxHmJe8/b4j5QanzCfaN8Mfp6n7x9i+48xL3n08R8oNT/Tp9o3wx+nqfvH2eI8xL3n7fEj4/pn+kIadXC03RhYgu3HiOzke8Sehsd0JqdOq018PExlsCMuNT9viQtgbfp4FCtDCqLm7M1Vmc+LbundJ72wqXkt6rVfyUdO88h+Hox4VP2+Ja/KDU+YT7Rvhmj+nqfvH2eJn5iXvP2+I+UGp8wn2h+GP09T94+zxHmJe8/b4j5QanzCfaH4Y/T1P3j7PEeYl7z9viPlBqfMJ9o3wx+nqfvH2eI8xL3n7fE7zoJtI4rDGqVClqjiwNx2bDUjunU7Mt1b20aaecZ7zmNpW/wCXuZU85xjuOjlgaIgCAIAgCAIAgCAIAgCAcl6UB/0D/TpfjEhuP9NlnsZpXsG/j3M8bOWvDWVh9AWHwPQeinRlKaipXUNWKhrOLpSU6dn+JzyljQoKKzLicRtTa8603TpPEF0c/DoKPHdGK9StVZKaJR3zukkKp7lUXPiOEhnbTlNtcCztdt29G2hGpJylz0/lml+h2K3d5UD8bKfu3rb3lPHazSJ6f4gtZSw1JfFr7FFVpMhswKnkRY++a8ouPEuaVanVW9TkmvgYzEkEAQBAEA9g9FP7iPrav4pZW/qI4PbvtsuruR2MnKgQBAEAQBAEAQBAEAQBAKvpCQKaXt/iJrpxlTtz2Gp8l3olorM0cptjYdGsxdkQVhoxyV/HhecZZX9WhurLcc6rmi5pXNaEHTjJ4eeofprvUO+AiFiTnmLLnmO4ETubXadO5q+Tpp8M58Crq2kqVNTbRZ4BesO+9gijIHJRbn3D778hLI1TcX6+5JK0RrwJ8b6fl46Acl0+xNBKYpdUetYXRjkQoOpvnnnYHvmrdTio4fEvNg21adfysHiMePx46fE4GVx24gCAIAgHsHop/cR9bV/FLK39RHB7d9tl1dyOxk5UCAIAgCAIAgCAIAgCAIBVdIf8NbC/7RMvMyq237DU1xw70TUPXRACqeA8xPm2ZR5m/loq9s4GyF0Ga5kcCOPuvLnYl/5G6ip8Hp2nlWTlTcGZCtdadNTqFLH3j7mPkOc+jsq0WC1VWw/gT3v49333PCAct0n2A2LqJW6wLcWYWJNv4Aij+I55cdcpr1qHlGmXOzdrOzhKDjnLyuWvxODxlDq6jJe+6bXIsfZK+pDck4nYWVx+YoRq4xnkaZgbQgCAIB7B6Kf3EfW1fxSyt/URwe3fbZdXcjsZOVAgCAIAgCAIAgCAIAgCAVXSKoFpqToKiaZ85Vbbi5WNRL4d6JqEc1EkU+LxACh1IJFvMaET57RpNy3JIs6cMy3WbziBwDN4DL2nKQqk+bwYbr5lDQ36D3NNtzPdyOV7ZX8hPoGzNsUZU9yrNby59Pia9xbelmlrk+HC1ty7B9DoQbX1yHjK6vt+Uqv/AMZJJcFjj8zYo2tDdxPVnyntQFt2p2qBUKzWINNuNS/ifYonT/m6O9GG+svoK7yE0m8aI3bT2GuPonesMVTuofiSODcwbSSrSU18Tb2ftGpZzytYviv7zPN8ds+rQIFVCl/VJ9U+B0MrZ05QeqO5tbyjcxzSlnpXNdRGkZtCAIB7B6Kf3EfW1fxSyt/URwe3fbZdXcjsZOVAgCAIAgCAIAgCAIAgCAVfSBrU1J06xPzlTtxN2NRL4d6JaCzNFWyU2BJCkHjlPnKlUjoslinJPQ+U69jukk8mAv5EjjMp08reSx8PseuPM2NWUasB4n/3I1TnyRjutkdKdNtWuOA3sgOQAk8p1I8FjqJN6S4I0YvZSlTujPPK9we6SUr2al6RJC4ecT4GPRUkb6kk2IFzr6oKn3NPpdlcq4oqfPn80VNxS8lUcf7gm4jB063WUKqhkYb4567rFTwIIU375syipLDMKVadGanB4aPMdv8ARurhXYbrPSGYcDh/utp3ysq0JQ1XA7iw2xRuUozajPo6fl9ilEgLgQeHsHop/cR9bV/FLK39RHB7d9tl1dyOxk5UCAIAgCAIAgCAIAgCAIBW7d9RPrF/OVG3fYKnV3olo+uitdOWvu8583jLHEsD4KwtytkRxvynvk3nQbupqxVLrFsUz4XIuDJKU/JvSRnCW68pmL4tQLOtjytcHwIy9syVGTeYPJ6qUn6pklJxexUA6Kbm3neeSnTlxy/jwMHKL4kAI2HctkQ1rW0upJAz5gsPMTq9gbRhvujJ4zwz0mN3HysVKPFcfkStoYndejWU3S7q30XCn/xnYFWTdo0S6hqfrrmvI/7T3EZefdAOJ270TGIXr8Gu63+ZQOVm47t9D3cZqVbXOsOJ0eztuypLydxlrk+a+fSvqcidlVwbdTUvyCk+WU1HRqLkdBHatnJZ8ovr9j1v0a4V6OD3KilXFRyVOoubjSb9GLjBJnG7VuKde6lOm8rTuOrkpXCAIAgCAIAgCAIAgCAIBC2vRL0zui7KQyjmVN7eeYmpfW/5i3nS6V9eRlB4kmUmHxaVB2T5EEEdxB0M+XVrepRk4zWGWe68ZMcRT7SsDu8Dlrrb85lTl6Di1kyi9GsG25UZm49kj9GWiMOPA1msrg2UsO4Ze0zNQlDi8Gbi48Xg008RUAANPkL3y87Xk0qNJ5an9ySUKfFSM6+GaoLMwA7l/MmYQqwpvMU+0whNQeUiBX2XUVGVWDIc90i1iMwyngZ0tl+JnHEK0crp5mvUoU5v0dH9D7sXbFh1dXK3u/8AnfOvoXFOtHfpvKNKpTlSe7JE3GUGVutoG5I7QBFmtofGTGBHbblM5VU3W0Nxnf3QDpti0dyn6u4WJbd4i+gPfa0xBPgCAIAgCAIAgCAIAgCAIB8IgEWvs2m5uVz4kEqT4lSLzXrWlCt/qQT+aPVJrgaKuwqDesrG3OpU+KQx2ZaR4U49hIq1Rapn07Eo2tutbS3WVPini2XZp58lHsPPLTznITYtECwVgOQqVPih7Ks28unHsDrTby2RcfguqG8hJQesrG5A4sCc8uIN5S7U2BRlSdS3WJLlyf2ZJTrPOJGvAYA1SXZmFK9lVTbetkWJ1tfQCY7J2HRlRjVuI5b1S6FyyZVa79VFh+p6XJ/tKnxS6802Xuo9hD5WfSRanRfCtrTJ5ftKl/xTZpWtGk804pfI9lWnNYk8myn0ew6+qrDwqVfimwREijsmirBggLDQsSxHgWJtAJsAQBAEAQBAEAQBAEAQBAEAQBAEAQBAMXQEEHQix84BrwtAU0VF9VVCjnYCwvPEkuAN09AgCAI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AutoShape 4" descr="data:image/jpeg;base64,/9j/4AAQSkZJRgABAQAAAQABAAD/2wCEAAkGBxQQEhQUEhQVFRAWFxYYFBYVFxgYFRgYFhcXFxYUGBkYHCggHCAlHRcVITEhJykrOi4uFx8zODMsNygtLisBCgoKDg0OGxAQGywmICYvLDQwLC8vLCwsLC80LCwsLDQsLywsLCwsLCwsLCwsLDYsLCwsLCwsLCwsLCwsLCwsLP/AABEIAKYAwAMBEQACEQEDEQH/xAAbAAEAAgMBAQAAAAAAAAAAAAAABAUCAwYHAf/EAEQQAAIBAgMEBgUICAUFAAAAAAECAAMRBCExBRJBUQYTImFxgQcykaHSF1Nyc5OxssEUFSM0QlKS8DNDVGKCJKLC0eH/xAAbAQEAAgMBAQAAAAAAAAAAAAAAAwUCBAYBB//EADoRAAIBAwEEBQoGAQUBAAAAAAABAgMEESEFEjFBUYGRseETFSIyNFNhcaHRBhQWosHw8TNCUpKyI//aAAwDAQACEQMRAD8A9xgCAIAgCAIAgCAIAgCAIAvAEAQBAEAQBAEAQBAEAQBAEAQBAEAQBAPl4AvAIWL2qlO994ldQBp56TRuNpW1vLcqS16OLJYUZzxhEZtuKrorqVDkgNcHPKwIGl7zUtNuW1zU3I5Xz/yZfl54b6DPE7TZSwCAhb6sRoL6bpkF9t6FrXdF022sc+nqFOg5pPJhhtrM25emAG3dHJtvf8YtNvwuLhUFBpvOuVyPatu4Z14H2pttRUamqlt0do3AAN7WF9ZtXu2aFpLdmm38MafU8VvNxUuk24XbFOpb1lJNhccdNRlJrfalrXluQlr0cGeVKE4cUWF5YEIvAPsAQBAEAQBAEAQBAEAQBAEAQCn21jKiMEWyhgTvWucjYgXyFrj2yk2ztGrZxj5NLXm+RtW1KNRve5HN4uodwVCzB1Iu28b8jnOYhf3Uq7e+2+X+OBZRoQUt3GhOavvpc3JqU1OQvc2KE3HevvmxtyO9WpXC/wB0Vx+H+TWoRcZNdDIW2KzBKbFGurC5y5cr900Nm4jXypLiv/SNiMVmWvFMt8czb9QBbi+twNQJtfiCEFfNuXJcjVtd3cTbMMBvBqSlbWK53BGQMw2LGMtoRkn09xldbri5JlbhKxNTEMFJBcgHLgz9/eI2xidw8vm/4X8E0Yrcgm+SJOEqhALggorObjLsgn77SfYkFK8dV8Ipv+CO7y1pzaIGCrEh6hctUNgG3jfIcx3nSRVb+58rF77X96OBsOhT3t3Gh0excbUZ9xjvDdJLHJhaw4ZG9/dOh2LtKtduUaiWnMrrmjCnrHmXkvzTEAQBAEAQBAEAQBAEAQBAEAqukNDep7wyKG9+45N7j7pV7XtlXtZaZa1XUT209yos8znq1BN1t4jMEXbmZwFOrUc04rqRbSmzXszF2RRuNcb+QFsm3WGtuO/7ZbX+5VtqdOU0pRb7H/hEM6bdVyXB4NmN366FQqrnqWvploB385V01ToS3nJv5Iyitx5JT1Kubfs9Bf1joAOfdNnaF5Svq6qNNcFjQhhSUdMn2jVq3V/2ZtnbtDh4nnPLG6pWVx5RJtrK5HtSkpLdyQsKr0QQVViWvcMRrYWsR3c5hXnTuZuak1xfD4tkzWeHQMZiTuOCji4C6A5FgW07lHtm/s2UKFKslJOUkkvrkw3G6kW+C/qMcJSQ01ta4GdtQTmb8pWVp1I1HnQnjNnRdHMPZWcm5Y2H0VyHvvO32HbqlaqWNZa/b+/Eq7upv1NORcS5NUQBAEAQBAEAQBAEAQBAEAQDCogYEHMEWPgdZ40DhkphTn2qgYqScz2SVPhpPntynSq1KK0ispfx9C7pvMVI3riMr5ADMk/3aaFS3cHuy4mTRqpYgjUkaE5cx598nr0U/UWUtMjdPi4hj/MAb2B1z0Gl9LwqMJYjBekNyK1Zl+knILvEcxewHnMIU4Oe9V6+lhwMhXJtdhlY52t/efOY+TcOC0enM9cUuB9XFhtBccxx78/7ynk7ZxgpZXy5o8SZqqUwxyyqE2Xg2dgPK83LeM6lSFGOqeE+j4/LB5OSjFyfI7bD0Qiqo0UAezjPocYqKUVwRRtt8TbMgIAgCAIAgCAIAgCAIAgCAfCYAvAPPXY0wd87pB3WzzLAnetlfO9/Azg7qE5VpU6izNN4fBdOv8F5Tcd1Y4GmriUAAQFvKw/7s5HTpVJRcZtJfXPUZrOc4M2xLEdmnY8y1rd+Qz1mMKG7pKTx0LxPcM2U6lS1txP6jb2WkM4UlLO8+xBrPMxVqq6qhHiRb3TOUKM16LfXh/Ya4waqmIe4JpjLk1ye/Ma+UmjQg4bm+/hpp3hJpmw49OIYHPh9+6ZHStpqeqTXxeEeNMlbKO+yWsblbkMSbg+7jNrZ0ZK5jTy0sp4S07f7khuGlBndXnclMAYB9gCAIAgCAIAgCAIAgCAIBWbfW6KDoai398q9tVJU7KpKDw9NV80SUlmRV/oqfyifPfON372X/Zm9uR6DW2zqRNzTQnmVBMwd5Xerm+1nqSXAjY+nhqCh6qU1Qsq3KiwLGwueAvxk1Cd1Xk4wlJvDfF8jyTS1JP6upfNp/SJA7mt/zfaz3BpxFGimXVoXtcLYZyWnKvPVyeOnJnCnn5GnDJSOVSkisTYXXX2yWr5Va05tr5mc6WNY6omfq6l82n9Imqrqt/zfaQ4I1NMM1VqISmaiKGcBQd0MSAD35aSeUruNJVnKW63hPL1MU1nCJSYCkDcU1B5gWPukSvrmPq1JLrZk4p8TP9FT+UTLzjd+9l/2ZjuR6C02EoCuBpvn7hO/2FOU7KEptt66v5mnWWJ6FnLciEAQBAEAQBAEAQBAEAQCt276ifWL+cqNvewVOrvRLR9dECfNDfEApemOzDisJVpqLvbeQZZspuBnLPY90ra7hN8OD+TI6sd6ODyPZ3TDGYMKKdS9Mf5dUFlA5ahl5azvLvY1pdPM44b5rR/Y1I1ZR5nS7V23WfD0dpp1tNg4RqLZ0za+61PIbykkjMHXulVZ2lCFWezp4aaypLj18cNdX1JJ1JOKkiVT2o20sa5Rqq0cNSDhaY/aNo1lGjEtcaH1e+RO2js2xUZpOc5Yy+C5dSxqZKo5T04HPbU9ImMxDWp2oU8+yovU/wCTnj4ASwtfw9aUNZem/p1IjlWkzrPRTsxlp1sQ971SqqTmSqX3mJOebHnwlL+J7mMpwoR/25enLPBdhLQi/WZ3k5RmwIBYbE9V/pn7hPpH4f8AYIdfezQreuyxl0RCAIAgCAIAgCAIAgCAIBW7d9RPrF/OVG3vYKnV3olo+uiBPmhviAIQPPumHQsVy9Sgu7iCxZ13uy6/zKCMmvrn986/ZW2nRjGnWeYYwnjVPofw6DWqUc6o4XaGzsRh6YSu5VQQVoNUBZd4HthAchw8501vXt61RzorOc+klxxyz/eBBJNLDNOykqsx6mr1T2sD1nVlrmwQG+p5d0kunTUF5WG8s9GcfE8jnkdZ0U9Hrs5OLRkpC/Z3gHZr21F+zlzF7yi2l+IadOGLZpy+WiX3JYUW36R6lRphFCqLKoAAGgAyAnDVJucnKTy2baWDOYHogFhsT1X+mfuE+kfh/wBgh197NCt67LGXREIAgCAIAgCAIAgCAIAgFbt31E+sX85Ube9gqdXeiWj66IE+aG+IAtAI+MobwBXKouaHkeR7jxk9Cqovdl6r4/3pQPO/SXg13ExFW6YhuxuKCQ1tLtoLH2gzr/w/cNSlb09YLXOVldXM1riMcZKD0f4CnicQBUJDp21XdYq5BBW5Hq2I0OtxLTbN1Vt7duC0ejedV1EdGMXL0j1/AUqgao1S3aItY30v7MrTgLmdKUYxp8jdJk1AIAgFhsT1X+mfuE+kfh/2CHX3s0K3rssZdEQgCAIAgCAIAgCAIAgCAc9062gcNhetChir0+yTYG7W185o7SoKvbSpt4zjvN3Z9Dy9xGnnGc9xwPyg1P8ATp9ofhnKfp6n7x9nidR5iXvP2+I+UGp8wn2h+GP09T94+zxHmJe8/b4j5QanzCfaN8Mfp6n7x9i+48xL3n08R8oNT/Tp9o3wx+nqfvH2eI8xL3n7fEj4/pn+kIadXC03RhYgu3HiOzke8Sehsd0JqdOq018PExlsCMuNT9viQtgbfp4FCtDCqLm7M1Vmc+LbundJ72wqXkt6rVfyUdO88h+Hox4VP2+Ja/KDU+YT7Rvhmj+nqfvH2eJn5iXvP2+I+UGp8wn2h+GP09T94+zxHmJe8/b4j5QanzCfaH4Y/T1P3j7PEeYl7z9viPlBqfMJ9o3wx+nqfvH2eI8xL3n7fE7zoJtI4rDGqVClqjiwNx2bDUjunU7Mt1b20aaecZ7zmNpW/wCXuZU85xjuOjlgaIgCAIAgCAIAgCAIAgCAcl6UB/0D/TpfjEhuP9NlnsZpXsG/j3M8bOWvDWVh9AWHwPQeinRlKaipXUNWKhrOLpSU6dn+JzyljQoKKzLicRtTa8603TpPEF0c/DoKPHdGK9StVZKaJR3zukkKp7lUXPiOEhnbTlNtcCztdt29G2hGpJylz0/lml+h2K3d5UD8bKfu3rb3lPHazSJ6f4gtZSw1JfFr7FFVpMhswKnkRY++a8ouPEuaVanVW9TkmvgYzEkEAQBAEA9g9FP7iPrav4pZW/qI4PbvtsuruR2MnKgQBAEAQBAEAQBAEAQBAKvpCQKaXt/iJrpxlTtz2Gp8l3olorM0cptjYdGsxdkQVhoxyV/HhecZZX9WhurLcc6rmi5pXNaEHTjJ4eeofprvUO+AiFiTnmLLnmO4ETubXadO5q+Tpp8M58Crq2kqVNTbRZ4BesO+9gijIHJRbn3D778hLI1TcX6+5JK0RrwJ8b6fl46Acl0+xNBKYpdUetYXRjkQoOpvnnnYHvmrdTio4fEvNg21adfysHiMePx46fE4GVx24gCAIAgHsHop/cR9bV/FLK39RHB7d9tl1dyOxk5UCAIAgCAIAgCAIAgCAIBVdIf8NbC/7RMvMyq237DU1xw70TUPXRACqeA8xPm2ZR5m/loq9s4GyF0Ga5kcCOPuvLnYl/5G6ip8Hp2nlWTlTcGZCtdadNTqFLH3j7mPkOc+jsq0WC1VWw/gT3v49333PCAct0n2A2LqJW6wLcWYWJNv4Aij+I55cdcpr1qHlGmXOzdrOzhKDjnLyuWvxODxlDq6jJe+6bXIsfZK+pDck4nYWVx+YoRq4xnkaZgbQgCAIB7B6Kf3EfW1fxSyt/URwe3fbZdXcjsZOVAgCAIAgCAIAgCAIAgCAVXSKoFpqToKiaZ85Vbbi5WNRL4d6JqEc1EkU+LxACh1IJFvMaET57RpNy3JIs6cMy3WbziBwDN4DL2nKQqk+bwYbr5lDQ36D3NNtzPdyOV7ZX8hPoGzNsUZU9yrNby59Pia9xbelmlrk+HC1ty7B9DoQbX1yHjK6vt+Uqv/AMZJJcFjj8zYo2tDdxPVnyntQFt2p2qBUKzWINNuNS/ifYonT/m6O9GG+svoK7yE0m8aI3bT2GuPonesMVTuofiSODcwbSSrSU18Tb2ftGpZzytYviv7zPN8ds+rQIFVCl/VJ9U+B0MrZ05QeqO5tbyjcxzSlnpXNdRGkZtCAIB7B6Kf3EfW1fxSyt/URwe3fbZdXcjsZOVAgCAIAgCAIAgCAIAgCAVfSBrU1J06xPzlTtxN2NRL4d6JaCzNFWyU2BJCkHjlPnKlUjoslinJPQ+U69jukk8mAv5EjjMp08reSx8PseuPM2NWUasB4n/3I1TnyRjutkdKdNtWuOA3sgOQAk8p1I8FjqJN6S4I0YvZSlTujPPK9we6SUr2al6RJC4ecT4GPRUkb6kk2IFzr6oKn3NPpdlcq4oqfPn80VNxS8lUcf7gm4jB063WUKqhkYb4567rFTwIIU375syipLDMKVadGanB4aPMdv8ARurhXYbrPSGYcDh/utp3ysq0JQ1XA7iw2xRuUozajPo6fl9ilEgLgQeHsHop/cR9bV/FLK39RHB7d9tl1dyOxk5UCAIAgCAIAgCAIAgCAIBW7d9RPrF/OVG3fYKnV3olo+uitdOWvu8583jLHEsD4KwtytkRxvynvk3nQbupqxVLrFsUz4XIuDJKU/JvSRnCW68pmL4tQLOtjytcHwIy9syVGTeYPJ6qUn6pklJxexUA6Kbm3neeSnTlxy/jwMHKL4kAI2HctkQ1rW0upJAz5gsPMTq9gbRhvujJ4zwz0mN3HysVKPFcfkStoYndejWU3S7q30XCn/xnYFWTdo0S6hqfrrmvI/7T3EZefdAOJ270TGIXr8Gu63+ZQOVm47t9D3cZqVbXOsOJ0eztuypLydxlrk+a+fSvqcidlVwbdTUvyCk+WU1HRqLkdBHatnJZ8ovr9j1v0a4V6OD3KilXFRyVOoubjSb9GLjBJnG7VuKde6lOm8rTuOrkpXCAIAgCAIAgCAIAgCAIBC2vRL0zui7KQyjmVN7eeYmpfW/5i3nS6V9eRlB4kmUmHxaVB2T5EEEdxB0M+XVrepRk4zWGWe68ZMcRT7SsDu8Dlrrb85lTl6Di1kyi9GsG25UZm49kj9GWiMOPA1msrg2UsO4Ze0zNQlDi8Gbi48Xg008RUAANPkL3y87Xk0qNJ5an9ySUKfFSM6+GaoLMwA7l/MmYQqwpvMU+0whNQeUiBX2XUVGVWDIc90i1iMwyngZ0tl+JnHEK0crp5mvUoU5v0dH9D7sXbFh1dXK3u/8AnfOvoXFOtHfpvKNKpTlSe7JE3GUGVutoG5I7QBFmtofGTGBHbblM5VU3W0Nxnf3QDpti0dyn6u4WJbd4i+gPfa0xBPgCAIAgCAIAgCAIAgCAIB8IgEWvs2m5uVz4kEqT4lSLzXrWlCt/qQT+aPVJrgaKuwqDesrG3OpU+KQx2ZaR4U49hIq1Rapn07Eo2tutbS3WVPini2XZp58lHsPPLTznITYtECwVgOQqVPih7Ks28unHsDrTby2RcfguqG8hJQesrG5A4sCc8uIN5S7U2BRlSdS3WJLlyf2ZJTrPOJGvAYA1SXZmFK9lVTbetkWJ1tfQCY7J2HRlRjVuI5b1S6FyyZVa79VFh+p6XJ/tKnxS6802Xuo9hD5WfSRanRfCtrTJ5ftKl/xTZpWtGk804pfI9lWnNYk8myn0ew6+qrDwqVfimwREijsmirBggLDQsSxHgWJtAJsAQBAEAQBAEAQBAEAQBAEAQBAEAQBAMXQEEHQix84BrwtAU0VF9VVCjnYCwvPEkuAN09AgCAIAgCAIAgCAIAgCAIAgCAIAgCAIAgCAIAgCAIAgCAIAgCAIAgCAIA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5399" y="473123"/>
            <a:ext cx="3384375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 по образованию физической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спорту администрации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Острогожского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Воронежской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180340"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859586"/>
            <a:ext cx="4572000" cy="325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8591" y="4542850"/>
            <a:ext cx="4437583" cy="1039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180340" indent="18034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180340" indent="18034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2.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5" y="340772"/>
            <a:ext cx="1991564" cy="2268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78" y="3859586"/>
            <a:ext cx="3828570" cy="22018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2"/>
          <p:cNvSpPr>
            <a:spLocks noChangeArrowheads="1"/>
          </p:cNvSpPr>
          <p:nvPr/>
        </p:nvSpPr>
        <p:spPr bwMode="auto">
          <a:xfrm>
            <a:off x="2286000" y="72866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5779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476250"/>
            <a:ext cx="7488237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Замечательные люди </a:t>
            </a:r>
            <a:r>
              <a:rPr lang="ru-RU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Острогожского</a:t>
            </a:r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края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2781300"/>
            <a:ext cx="7991475" cy="3743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герои ВОВ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художники, писатели и т.п. 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люди, прославившие </a:t>
            </a:r>
            <a:r>
              <a:rPr lang="ru-RU" sz="3200" b="1" dirty="0" err="1" smtClean="0">
                <a:solidFill>
                  <a:srgbClr val="FFFFFF"/>
                </a:solidFill>
                <a:cs typeface="Arial" charset="0"/>
              </a:rPr>
              <a:t>Острогожский</a:t>
            </a:r>
            <a:r>
              <a:rPr lang="ru-RU" sz="3200" b="1" dirty="0" smtClean="0">
                <a:solidFill>
                  <a:srgbClr val="FFFFFF"/>
                </a:solidFill>
                <a:cs typeface="Arial" charset="0"/>
              </a:rPr>
              <a:t> край</a:t>
            </a:r>
            <a:endParaRPr lang="ru-RU" sz="3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195513" y="2133600"/>
            <a:ext cx="287337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2286000" y="72866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1683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6" y="1843088"/>
            <a:ext cx="8424862" cy="2017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День города</a:t>
            </a:r>
          </a:p>
          <a:p>
            <a:pPr marL="342900" indent="-342900">
              <a:buFontTx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Покровская ярмарка </a:t>
            </a:r>
          </a:p>
          <a:p>
            <a:pPr marL="342900" indent="-342900">
              <a:buFontTx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Выставки продукции сельского хозяйства</a:t>
            </a:r>
          </a:p>
          <a:p>
            <a:pPr marL="342900" indent="-342900">
              <a:buFontTx/>
              <a:buChar char="•"/>
            </a:pPr>
            <a:r>
              <a:rPr lang="ru-RU" sz="2800" b="1" dirty="0" smtClean="0">
                <a:solidFill>
                  <a:srgbClr val="FFFFFF"/>
                </a:solidFill>
                <a:cs typeface="Arial" charset="0"/>
              </a:rPr>
              <a:t>Народные </a:t>
            </a: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гулянья  «Масленица»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8313" y="333375"/>
            <a:ext cx="8207375" cy="863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Традиции и праздники нашего народа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051050" y="1268413"/>
            <a:ext cx="287338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3"/>
          <p:cNvSpPr/>
          <p:nvPr/>
        </p:nvSpPr>
        <p:spPr>
          <a:xfrm>
            <a:off x="395288" y="3933825"/>
            <a:ext cx="8424862" cy="26638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День Российского флага</a:t>
            </a:r>
          </a:p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День Матери</a:t>
            </a:r>
          </a:p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Новый год и Рождество </a:t>
            </a:r>
          </a:p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День защитника Отечества</a:t>
            </a:r>
          </a:p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Международный женский день</a:t>
            </a:r>
          </a:p>
          <a:p>
            <a:pPr marL="342900" indent="-342900">
              <a:buFontTx/>
              <a:buChar char="•"/>
            </a:pPr>
            <a:r>
              <a:rPr lang="ru-RU" sz="2800" b="1" dirty="0">
                <a:solidFill>
                  <a:srgbClr val="FFFFFF"/>
                </a:solidFill>
                <a:cs typeface="Arial" charset="0"/>
              </a:rPr>
              <a:t>День народного единства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95288" y="1571612"/>
            <a:ext cx="6553200" cy="171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Диалог, 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беседа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Проблемные ситуации</a:t>
            </a: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Рассматривание </a:t>
            </a:r>
          </a:p>
          <a:p>
            <a:pPr marL="342900" indent="-342900"/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    картин,      иллюстраций, фотографий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14291"/>
            <a:ext cx="785818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99775"/>
            <a:ext cx="2571520" cy="3428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997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0034" y="1714488"/>
            <a:ext cx="4746629" cy="13731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Дидактические, развивающие  игры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Подвижные игры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14290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93610"/>
            <a:ext cx="3422920" cy="2567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6781"/>
            <a:ext cx="3550281" cy="2662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4" y="3233652"/>
            <a:ext cx="4283968" cy="321297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8313" y="1484313"/>
            <a:ext cx="4248150" cy="94455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Сюжетно – ролевые игры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214291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3071627"/>
            <a:ext cx="4427537" cy="3320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20" y="1344685"/>
            <a:ext cx="3350591" cy="2512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20" y="3891513"/>
            <a:ext cx="3779912" cy="283493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8313" y="1484313"/>
            <a:ext cx="4032249" cy="1373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Конкурсы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Викторины</a:t>
            </a:r>
          </a:p>
          <a:p>
            <a:pPr marL="342900" indent="-342900">
              <a:buFontTx/>
              <a:buChar char="•"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Соревнования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" y="2996952"/>
            <a:ext cx="4643438" cy="3482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70" y="3903107"/>
            <a:ext cx="3635896" cy="2726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2" y="1340768"/>
            <a:ext cx="3983637" cy="224079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6190" y="1340768"/>
            <a:ext cx="4895850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Коллективно – творческие 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дела</a:t>
            </a:r>
          </a:p>
          <a:p>
            <a:pPr marL="342900" indent="-342900">
              <a:buFontTx/>
              <a:buChar char="•"/>
            </a:pP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Рисование, лепка, аппликация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14291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63" y="2996952"/>
            <a:ext cx="4478689" cy="3359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133" y="1746395"/>
            <a:ext cx="2325049" cy="3061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1" y="4882250"/>
            <a:ext cx="2575956" cy="1925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24" y="2496490"/>
            <a:ext cx="1674878" cy="223317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0034" y="1643050"/>
            <a:ext cx="4319587" cy="123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Наблюдения</a:t>
            </a: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Целевые прогулки.</a:t>
            </a: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Э</a:t>
            </a:r>
            <a:r>
              <a:rPr lang="ru-RU" sz="2400" b="1" dirty="0" smtClean="0">
                <a:solidFill>
                  <a:srgbClr val="FFFFFF"/>
                </a:solidFill>
                <a:cs typeface="Arial" charset="0"/>
              </a:rPr>
              <a:t>кскурсии</a:t>
            </a:r>
            <a:endParaRPr lang="ru-RU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291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0381"/>
            <a:ext cx="3689466" cy="276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37666"/>
            <a:ext cx="3689466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429000"/>
            <a:ext cx="4067944" cy="305095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8313" y="1500174"/>
            <a:ext cx="5975350" cy="1497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Праздники, развлечения</a:t>
            </a: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Разучивание песен, танцев, пословиц, поговорок</a:t>
            </a:r>
          </a:p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Театрализованная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285728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587752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17" y="3501008"/>
            <a:ext cx="3781811" cy="2836358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68313" y="1412875"/>
            <a:ext cx="5832475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Общественно – полезный труд в ближайшем для детей окружении</a:t>
            </a:r>
          </a:p>
        </p:txBody>
      </p:sp>
      <p:sp>
        <p:nvSpPr>
          <p:cNvPr id="82952" name="TextBox 4"/>
          <p:cNvSpPr txBox="1">
            <a:spLocks noChangeArrowheads="1"/>
          </p:cNvSpPr>
          <p:nvPr/>
        </p:nvSpPr>
        <p:spPr bwMode="auto">
          <a:xfrm>
            <a:off x="684213" y="3068638"/>
            <a:ext cx="394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Акция «Покорми птиц»</a:t>
            </a:r>
          </a:p>
        </p:txBody>
      </p:sp>
      <p:sp>
        <p:nvSpPr>
          <p:cNvPr id="82953" name="TextBox 4"/>
          <p:cNvSpPr txBox="1">
            <a:spLocks noChangeArrowheads="1"/>
          </p:cNvSpPr>
          <p:nvPr/>
        </p:nvSpPr>
        <p:spPr bwMode="auto">
          <a:xfrm>
            <a:off x="5580063" y="2781300"/>
            <a:ext cx="3024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«Дорожка </a:t>
            </a:r>
          </a:p>
          <a:p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</a:rPr>
              <a:t>        в детский сад»</a:t>
            </a:r>
            <a:endParaRPr lang="ru-RU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14291"/>
            <a:ext cx="785818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Формы организации,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виды детской деятельности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29" y="3547185"/>
            <a:ext cx="2266934" cy="3022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9" y="3587210"/>
            <a:ext cx="4097212" cy="307290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:\презентации\анимашки\фон\голубь мира.jpg"/>
          <p:cNvPicPr>
            <a:picLocks noChangeAspect="1" noChangeArrowheads="1"/>
          </p:cNvPicPr>
          <p:nvPr/>
        </p:nvPicPr>
        <p:blipFill>
          <a:blip r:embed="rId2" cstate="print"/>
          <a:srcRect t="16721"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Nomer1\Desktop\1586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42179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787900" y="1341438"/>
            <a:ext cx="403225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 dirty="0"/>
              <a:t>      </a:t>
            </a:r>
            <a:r>
              <a:rPr lang="ru-RU" sz="2000" i="1" dirty="0"/>
              <a:t>«Любовь к Родине  начинается с малого - любви к своей  семье, к своему дому, к своему детскому саду. Постепенно расширяясь, эта любовь переходит в любовь к своему городу, к родной природе, к своим землякам. А </a:t>
            </a:r>
            <a:r>
              <a:rPr lang="ru-RU" sz="2000" i="1" dirty="0" smtClean="0"/>
              <a:t>созрев, становится сознательной </a:t>
            </a:r>
            <a:r>
              <a:rPr lang="ru-RU" sz="2000" i="1" dirty="0"/>
              <a:t>и крепкой любовью к Родине, её истории, прошлому и настоящему, ко всему человечеству»</a:t>
            </a:r>
          </a:p>
          <a:p>
            <a:endParaRPr lang="ru-RU" dirty="0"/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539750" y="5084763"/>
            <a:ext cx="36746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Дмитрий Сергеевич </a:t>
            </a:r>
            <a:r>
              <a:rPr lang="ru-RU" sz="2000" dirty="0" smtClean="0"/>
              <a:t>Лихачёв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188640"/>
            <a:ext cx="8280920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Создание </a:t>
            </a:r>
          </a:p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предметно – пространственной среды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0" y="4409566"/>
            <a:ext cx="3043719" cy="2281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75829"/>
            <a:ext cx="1934399" cy="257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02" y="1836530"/>
            <a:ext cx="3010396" cy="2257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22" y="4385289"/>
            <a:ext cx="3172793" cy="237959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0000"/>
                </a:solidFill>
              </a:rPr>
              <a:t>«Никто не забыт, ничто  не забыто»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462608" cy="4616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8112"/>
            <a:ext cx="3899925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1" y="4077072"/>
            <a:ext cx="3529541" cy="264715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выставка ко дню поли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677" y="4837310"/>
            <a:ext cx="2052866" cy="193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7" name="Picture 5" descr="выставка рисунков о 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491" y="1628800"/>
            <a:ext cx="3458431" cy="259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476672"/>
            <a:ext cx="8280920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Работа с родителями по краеведению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1768350"/>
            <a:ext cx="4091947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64489"/>
            <a:ext cx="3882008" cy="250874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2"/>
          <p:cNvSpPr>
            <a:spLocks noGrp="1"/>
          </p:cNvSpPr>
          <p:nvPr>
            <p:ph type="title"/>
          </p:nvPr>
        </p:nvSpPr>
        <p:spPr>
          <a:xfrm>
            <a:off x="900113" y="5373688"/>
            <a:ext cx="3455987" cy="129698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</a:rPr>
              <a:t>Экскурсия в музеи нашего города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76672"/>
            <a:ext cx="828092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Социальное партнёрство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30" y="4449118"/>
            <a:ext cx="3918979" cy="2204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86" y="1049381"/>
            <a:ext cx="4103440" cy="3077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1" y="1133459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2714620"/>
            <a:ext cx="6907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:\презентации\анимашки\фон\голубь мира.jpg"/>
          <p:cNvPicPr>
            <a:picLocks noChangeAspect="1" noChangeArrowheads="1"/>
          </p:cNvPicPr>
          <p:nvPr/>
        </p:nvPicPr>
        <p:blipFill>
          <a:blip r:embed="rId2" cstate="print"/>
          <a:srcRect t="16721"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53146" y="241314"/>
            <a:ext cx="626469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Острого́жск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— город (с 1765, основан в 1652) в России, административный центр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</a:rPr>
              <a:t>Острогожского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района Воронежской области и городского поселения Острогожск. Население — 32 828 чел. (2021 г.).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ород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Острогожск, не такой большой по населению, его хозяйственно развитие впечатляет, особенно в советский и постсоветский период.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427">
            <a:off x="5040764" y="2855653"/>
            <a:ext cx="3965510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2" y="2996952"/>
            <a:ext cx="4472674" cy="243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10" y="4632516"/>
            <a:ext cx="1656768" cy="206885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СЕМИНАР\семинар\фото\фото к презентацииСеминар\фото ветера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6139">
            <a:off x="323527" y="404307"/>
            <a:ext cx="4104456" cy="3078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93" y="3861048"/>
            <a:ext cx="4026541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4" y="3861048"/>
            <a:ext cx="4346521" cy="24482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758">
            <a:off x="4856029" y="454458"/>
            <a:ext cx="4056380" cy="304228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:\презентации\анимашки\фон\глу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1340768"/>
            <a:ext cx="79928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оспитание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социально-активной, творческой личности, осознающей ценности здорового образа жизни. Обогащение двигательного, познавательного, коммуникативного опыта детей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1656184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Цель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:</a:t>
            </a: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2664296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Задачи: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12976"/>
            <a:ext cx="525658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сохранить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укрепить физическое и психическое здоровье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детей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азвивать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физические качества детей: силу, выносливость, ловкость, координацию, гибкость, умение ориентироваться в пространстве и во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времени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презентации\анимашки\фон\глу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2664296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Задачи: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  <a:p>
            <a:pPr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556" y="1844824"/>
            <a:ext cx="799288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формировать начальные туристические навыки и умения, представление о здоровье человека, умения оберегать, поддерживать и сохранять здоровый образ жизни.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-совершенствовать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познавательную активность детей, способствовать знакомству с окружающим миром, родной природой, родным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краем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-воспитывать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культуру осознанного отношения ребёнка к здоровому образу жизни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2286000" y="72866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2707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476250"/>
            <a:ext cx="3671887" cy="1441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Мой город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2781300"/>
            <a:ext cx="7488237" cy="2808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символика города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история создания 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географическое расположение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социальные объекты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195513" y="2133600"/>
            <a:ext cx="287337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2286000" y="72866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3731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476250"/>
            <a:ext cx="5976937" cy="14414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Природа </a:t>
            </a:r>
            <a:r>
              <a:rPr lang="ru-RU" sz="32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Острогожского</a:t>
            </a:r>
            <a:r>
              <a:rPr lang="ru-RU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края</a:t>
            </a:r>
            <a:endParaRPr lang="ru-RU" sz="3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2852739"/>
            <a:ext cx="4607743" cy="23044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Животный мир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Растительный мир 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Ландшафт района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195513" y="2133600"/>
            <a:ext cx="287337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2286000" y="7286625"/>
            <a:ext cx="457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74755" name="Прямоугольник 6"/>
          <p:cNvSpPr>
            <a:spLocks noChangeArrowheads="1"/>
          </p:cNvSpPr>
          <p:nvPr/>
        </p:nvSpPr>
        <p:spPr bwMode="auto">
          <a:xfrm>
            <a:off x="0" y="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8313" y="476250"/>
            <a:ext cx="4751387" cy="14398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Arial" charset="0"/>
                <a:cs typeface="Arial" charset="0"/>
              </a:rPr>
              <a:t>Чудеса моей Родины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3" y="2781300"/>
            <a:ext cx="7488237" cy="2808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достопримечательности </a:t>
            </a:r>
            <a:r>
              <a:rPr lang="ru-RU" sz="3200" b="1" dirty="0" err="1" smtClean="0">
                <a:solidFill>
                  <a:srgbClr val="FFFFFF"/>
                </a:solidFill>
                <a:cs typeface="Arial" charset="0"/>
              </a:rPr>
              <a:t>острогожского</a:t>
            </a:r>
            <a:r>
              <a:rPr lang="ru-RU" sz="3200" b="1" dirty="0" smtClean="0">
                <a:solidFill>
                  <a:srgbClr val="FFFFFF"/>
                </a:solidFill>
                <a:cs typeface="Arial" charset="0"/>
              </a:rPr>
              <a:t> края</a:t>
            </a:r>
            <a:endParaRPr lang="ru-RU" sz="3200" b="1" dirty="0">
              <a:solidFill>
                <a:srgbClr val="FFFFFF"/>
              </a:solidFill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культурные ценности 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исторические ценности</a:t>
            </a:r>
          </a:p>
          <a:p>
            <a:pPr marL="342900" indent="-342900">
              <a:buFontTx/>
              <a:buChar char="•"/>
            </a:pPr>
            <a:r>
              <a:rPr lang="ru-RU" sz="3200" b="1" dirty="0">
                <a:solidFill>
                  <a:srgbClr val="FFFFFF"/>
                </a:solidFill>
                <a:cs typeface="Arial" charset="0"/>
              </a:rPr>
              <a:t>памятники архитектуры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2195513" y="2133600"/>
            <a:ext cx="287337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502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«Никто не забыт, ничто  не забыто»</vt:lpstr>
      <vt:lpstr>Презентация PowerPoint</vt:lpstr>
      <vt:lpstr>Экскурсия в музеи нашего города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Ирина</cp:lastModifiedBy>
  <cp:revision>217</cp:revision>
  <dcterms:created xsi:type="dcterms:W3CDTF">2015-02-17T16:47:25Z</dcterms:created>
  <dcterms:modified xsi:type="dcterms:W3CDTF">2021-12-03T07:31:24Z</dcterms:modified>
</cp:coreProperties>
</file>